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30FFF7-EE8A-4792-AAF3-ED7E2A97DA2A}" v="1" dt="2024-03-02T14:41:27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58A8D-1E39-05B4-4628-EA0B87EE53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9F45EC7-E2CE-68B0-D22C-DD06FA443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6C3DED-8FA3-91F3-D467-155DB9499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C7025F-40D2-26F0-BFED-910D798EC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FC8F9E-2849-8E7E-330F-C3FF7BEE5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9387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8C8A94-3DD6-3755-1A43-34745A956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55513C8-4C3B-6011-430E-F5ECB893F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6BAF17-1DD6-A225-8485-A81109B1F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F6E6D3-9453-6B45-12CE-6D72D7E6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2ABFFB-F0B6-7E35-F266-BFE9E3386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2888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75785A0-DD2A-6B02-5684-B71156128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0EA5BBF-3023-A9B9-0772-6C798E7E5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367524-FF3C-4410-C6D8-6A5CC819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546803-0602-3604-1AE2-1835113D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8098A2-69CE-9C07-3D19-57FD54CCD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79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252E7-3D97-EEC6-3256-8CA72B42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CFE62AD-9648-EF85-A33C-18B7F5E5A0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A3F9D8-323C-5001-9F08-42F5D82FD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ECAC913-2B1C-2801-C88E-E751A20D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AC364-8EA2-AC16-EB75-592BDF4E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550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C704B7-2EFC-85DE-1D1B-A345B2B1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3167BB-0E22-F0B3-FA5D-D3ECB08EF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5748A4-F3DD-BBBA-8838-71E2D207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D06A1-D579-62CE-238E-915245187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E1697E4-AD1F-1452-43DE-B6453BD2E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87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642F3-E9DB-8188-141F-A72E5AE7C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6BAA5A1-7735-A72F-8E4F-ACEA6CE617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5E081B-7919-24A0-759A-F4B6B04286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0F9A5E-F91D-CC44-95F9-04106ECBE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21D8EE8-3A29-188A-5B08-7495B7432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70E2E4D-706E-CB2C-A5FE-DA9191C49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288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6401E7-7F65-E2D5-DD49-EBC20569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781C8F-4BAD-51A2-5E6C-9A14779E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676BB2-6624-EFE1-7A09-ECAE0F3FC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3C23260-FAFB-47F1-CCCB-2C3D064D2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7497D90-FBA6-8E35-3F52-28A37FD858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E269857-4EA5-9373-A250-7C793CF1F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AD1B716-A1C1-F060-129D-60120A1E8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92E2139-6906-8BAD-3CC4-B1506B70F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265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38C615-6B6D-CD56-A6FD-D49F6FA40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0F2CC8-6EAA-53DE-6908-CB9B967EC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7CD7291-92CB-5E29-1CBB-7EFFE79F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ABB1AE1-7465-F5DE-EFB1-18C35AF2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909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71A34BD-2E72-4317-3A1E-A943182B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4D2622E-9BB7-A0B9-D07C-B60066BD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7F35AD-76C4-E5CA-244D-602128F9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6136FA-8580-2644-F1B3-FF7038D50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8394857-50A6-E7A3-4411-21298B990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FF7A49-B444-E291-D918-98BCA366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30FA938-3A9C-D43F-069A-71896EC0E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59589B-C584-4D72-5286-C6E7ACCDD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3B42692-7DCE-DAFC-0436-52E71214A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64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EE7023-7E1C-786B-CDD6-6839967D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B678037-A7CB-F983-7BFB-411A12471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4F9314-0488-A72F-44A0-B16316E8D2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D6687-1354-EF04-DD1A-2F76530B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F9A64FC-B251-8710-50BD-9C1402F4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545E461-8839-9A01-67D2-2316BFD11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C1BEB84-78BF-F938-932B-EFFC541E1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19E9A8-2D0E-FEED-C2F0-8D5A93854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B358D0-31BC-B74E-0CAB-6C0BED810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45E7C-7CEC-4D7A-8A0E-6F2D96C755FF}" type="datetimeFigureOut">
              <a:rPr lang="de-DE" smtClean="0"/>
              <a:t>02.03.2024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E65111-9B2F-3E28-B627-998B746805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223F91-BB8B-877E-27F5-78401FF6D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04091-B4C3-4D6B-A9CB-DE334C69E7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321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F64B3-486A-9C9B-3D8D-CD3E4B2772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8655" y="401927"/>
            <a:ext cx="9144000" cy="743382"/>
          </a:xfrm>
        </p:spPr>
        <p:txBody>
          <a:bodyPr>
            <a:normAutofit fontScale="90000"/>
          </a:bodyPr>
          <a:lstStyle/>
          <a:p>
            <a:r>
              <a:rPr lang="de-DE" dirty="0"/>
              <a:t>Sorpe-Termine 2024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73317A20-15A2-D275-86D6-E4D290E497D7}"/>
              </a:ext>
            </a:extLst>
          </p:cNvPr>
          <p:cNvSpPr txBox="1">
            <a:spLocks/>
          </p:cNvSpPr>
          <p:nvPr/>
        </p:nvSpPr>
        <p:spPr>
          <a:xfrm>
            <a:off x="5515764" y="3796002"/>
            <a:ext cx="208410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4B5092E8-5DCA-B0BD-CD17-EE7668C933EA}"/>
              </a:ext>
            </a:extLst>
          </p:cNvPr>
          <p:cNvSpPr txBox="1">
            <a:spLocks/>
          </p:cNvSpPr>
          <p:nvPr/>
        </p:nvSpPr>
        <p:spPr>
          <a:xfrm>
            <a:off x="1314700" y="1406485"/>
            <a:ext cx="2084108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BF06A867-6894-62F1-E1A4-B6480956DDDA}"/>
              </a:ext>
            </a:extLst>
          </p:cNvPr>
          <p:cNvSpPr txBox="1">
            <a:spLocks/>
          </p:cNvSpPr>
          <p:nvPr/>
        </p:nvSpPr>
        <p:spPr>
          <a:xfrm>
            <a:off x="6632319" y="1264279"/>
            <a:ext cx="3996819" cy="4774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14" name="Grafik 13" descr="Ein Bild, das draußen, Segelboot, Segelschiff, Mast enthält.&#10;&#10;Automatisch generierte Beschreibung">
            <a:extLst>
              <a:ext uri="{FF2B5EF4-FFF2-40B4-BE49-F238E27FC236}">
                <a16:creationId xmlns:a16="http://schemas.microsoft.com/office/drawing/2014/main" id="{EF777E5E-AD9B-B8D8-0372-A76CF3994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162" y="1189747"/>
            <a:ext cx="4276371" cy="25093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afik 15" descr="Ein Bild, das draußen, segeln, Wasser, Segelboot enthält.&#10;&#10;Automatisch generierte Beschreibung">
            <a:extLst>
              <a:ext uri="{FF2B5EF4-FFF2-40B4-BE49-F238E27FC236}">
                <a16:creationId xmlns:a16="http://schemas.microsoft.com/office/drawing/2014/main" id="{C6232DFA-4B9E-3CA0-2B5D-16BAC0ECE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71" y="4129285"/>
            <a:ext cx="3767606" cy="2510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2844BE44-A0E9-D4C1-2532-F4E3BD4F3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36588"/>
              </p:ext>
            </p:extLst>
          </p:nvPr>
        </p:nvGraphicFramePr>
        <p:xfrm>
          <a:off x="1314700" y="1244225"/>
          <a:ext cx="4457701" cy="27717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509">
                  <a:extLst>
                    <a:ext uri="{9D8B030D-6E8A-4147-A177-3AD203B41FA5}">
                      <a16:colId xmlns:a16="http://schemas.microsoft.com/office/drawing/2014/main" val="25956721"/>
                    </a:ext>
                  </a:extLst>
                </a:gridCol>
                <a:gridCol w="2311283">
                  <a:extLst>
                    <a:ext uri="{9D8B030D-6E8A-4147-A177-3AD203B41FA5}">
                      <a16:colId xmlns:a16="http://schemas.microsoft.com/office/drawing/2014/main" val="4248549783"/>
                    </a:ext>
                  </a:extLst>
                </a:gridCol>
                <a:gridCol w="561176">
                  <a:extLst>
                    <a:ext uri="{9D8B030D-6E8A-4147-A177-3AD203B41FA5}">
                      <a16:colId xmlns:a16="http://schemas.microsoft.com/office/drawing/2014/main" val="1938206805"/>
                    </a:ext>
                  </a:extLst>
                </a:gridCol>
                <a:gridCol w="608733">
                  <a:extLst>
                    <a:ext uri="{9D8B030D-6E8A-4147-A177-3AD203B41FA5}">
                      <a16:colId xmlns:a16="http://schemas.microsoft.com/office/drawing/2014/main" val="3191143880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Termin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Event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Klasse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Verein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08809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31.03.2024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Familien - OsterbrunchOstern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48537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27.-28.04.2024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Iserlohner Glasenuhr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H-Boot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SCSI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29292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30.04.2024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Matjesessen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786326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01.05.2024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Ansegeln 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856279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04.05.2024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Blasebalg-Regatta 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YCS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535992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15.05.2024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SailingTogether 1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9365664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25.05.2024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Spargelessen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5092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25.-26.05.2024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Iserlohner Glasenuhr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OK / Finn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SCSI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389011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31.05.-02.06.2024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470er-Sauerland-Cup </a:t>
                      </a:r>
                      <a:r>
                        <a:rPr lang="de-DE" sz="800" u="none" strike="noStrike">
                          <a:effectLst/>
                        </a:rPr>
                        <a:t>Landesmeisterschaft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470er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5273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12.06.2024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SailingTogether 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2386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15.06.2024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Sorpe-Preis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Yardstick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YCS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494873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15.06.2024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Garnelen-Essen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072745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22.06.2024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4-Std-Regatta 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SCA/KSCH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52343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23.06.2024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Tag der Geflüchteten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232555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13.07.2024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Karibisches Menue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549463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17.07.2024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SailingTogether 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KSCH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061405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DF072AA-D57C-132B-7E22-677C0C1DE5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3071548"/>
              </p:ext>
            </p:extLst>
          </p:nvPr>
        </p:nvGraphicFramePr>
        <p:xfrm>
          <a:off x="6802496" y="3716463"/>
          <a:ext cx="4457701" cy="29527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509">
                  <a:extLst>
                    <a:ext uri="{9D8B030D-6E8A-4147-A177-3AD203B41FA5}">
                      <a16:colId xmlns:a16="http://schemas.microsoft.com/office/drawing/2014/main" val="2084428701"/>
                    </a:ext>
                  </a:extLst>
                </a:gridCol>
                <a:gridCol w="2311283">
                  <a:extLst>
                    <a:ext uri="{9D8B030D-6E8A-4147-A177-3AD203B41FA5}">
                      <a16:colId xmlns:a16="http://schemas.microsoft.com/office/drawing/2014/main" val="2902827926"/>
                    </a:ext>
                  </a:extLst>
                </a:gridCol>
                <a:gridCol w="561176">
                  <a:extLst>
                    <a:ext uri="{9D8B030D-6E8A-4147-A177-3AD203B41FA5}">
                      <a16:colId xmlns:a16="http://schemas.microsoft.com/office/drawing/2014/main" val="2283409074"/>
                    </a:ext>
                  </a:extLst>
                </a:gridCol>
                <a:gridCol w="608733">
                  <a:extLst>
                    <a:ext uri="{9D8B030D-6E8A-4147-A177-3AD203B41FA5}">
                      <a16:colId xmlns:a16="http://schemas.microsoft.com/office/drawing/2014/main" val="1835677388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Termin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Event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Klasse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Verein</a:t>
                      </a:r>
                      <a:endParaRPr lang="de-DE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218556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14.08.2024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SailingTogether 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6255112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17.08.2024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Blaues Band der Sorpe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SCA/KSCH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8296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18.08.2024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Opti-Sorpe-Pokal 1.0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Opti 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7089345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24.08.2024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50. Jubiläum SCFL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SCFL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37526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25.08.2024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Opti-Sorpe-Pokal 2.0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Opti C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47454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31.08.2024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Gin-Tonic-Cup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SCSI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776817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07.09.2024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Herbst-Cup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YCS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559709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14.09.2024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75. Jubiläum KSCH (mit Tag der offenen Tür)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48123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14.-15.09.2024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Iserlohner Glasenuhr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ILKA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SCSI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0227584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18.09.2024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SailingTogether 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15659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21.-22.09.2024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Opti-Sauerland-Cup 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Opti A/B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744116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21.09.2024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Gin-Tonic-Cup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SCSI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3678999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28.-29.09.2024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Aero-Sauerland-Cup </a:t>
                      </a:r>
                      <a:r>
                        <a:rPr lang="de-DE" sz="800" u="none" strike="noStrike">
                          <a:effectLst/>
                        </a:rPr>
                        <a:t>Landesmeisterschaft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RS AERO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90275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15.10.2024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SailingTogether 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Yardstick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16461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19.10.2024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Muschelessen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KSCH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69625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09.11.2024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Sails-Out-Party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SCA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100744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16.11.2024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Gänseessen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 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KSCH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2975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58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Office PowerPoint</Application>
  <PresentationFormat>Breitbild</PresentationFormat>
  <Paragraphs>141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Sorpe-Termine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Termine 2024</dc:title>
  <dc:creator>Günther Nülle</dc:creator>
  <cp:lastModifiedBy>Günther Nülle</cp:lastModifiedBy>
  <cp:revision>2</cp:revision>
  <cp:lastPrinted>2024-03-02T14:41:29Z</cp:lastPrinted>
  <dcterms:created xsi:type="dcterms:W3CDTF">2023-11-20T16:10:29Z</dcterms:created>
  <dcterms:modified xsi:type="dcterms:W3CDTF">2024-03-02T14:42:25Z</dcterms:modified>
</cp:coreProperties>
</file>